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E17F8C-B8B2-45DE-A8E0-5F71F6F1F912}" type="datetimeFigureOut">
              <a:rPr lang="en-US" smtClean="0"/>
              <a:t>3/17/2014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4BDF2A-4BA3-4472-BD0F-0A69C6C0B4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23984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E17F8C-B8B2-45DE-A8E0-5F71F6F1F912}" type="datetimeFigureOut">
              <a:rPr lang="en-US" smtClean="0"/>
              <a:t>3/17/2014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4BDF2A-4BA3-4472-BD0F-0A69C6C0B4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39421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E17F8C-B8B2-45DE-A8E0-5F71F6F1F912}" type="datetimeFigureOut">
              <a:rPr lang="en-US" smtClean="0"/>
              <a:t>3/17/2014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4BDF2A-4BA3-4472-BD0F-0A69C6C0B4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68427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E17F8C-B8B2-45DE-A8E0-5F71F6F1F912}" type="datetimeFigureOut">
              <a:rPr lang="en-US" smtClean="0"/>
              <a:t>3/17/2014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4BDF2A-4BA3-4472-BD0F-0A69C6C0B4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84140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E17F8C-B8B2-45DE-A8E0-5F71F6F1F912}" type="datetimeFigureOut">
              <a:rPr lang="en-US" smtClean="0"/>
              <a:t>3/17/2014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4BDF2A-4BA3-4472-BD0F-0A69C6C0B4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6904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E17F8C-B8B2-45DE-A8E0-5F71F6F1F912}" type="datetimeFigureOut">
              <a:rPr lang="en-US" smtClean="0"/>
              <a:t>3/17/2014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4BDF2A-4BA3-4472-BD0F-0A69C6C0B4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09737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E17F8C-B8B2-45DE-A8E0-5F71F6F1F912}" type="datetimeFigureOut">
              <a:rPr lang="en-US" smtClean="0"/>
              <a:t>3/17/2014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4BDF2A-4BA3-4472-BD0F-0A69C6C0B4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7852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E17F8C-B8B2-45DE-A8E0-5F71F6F1F912}" type="datetimeFigureOut">
              <a:rPr lang="en-US" smtClean="0"/>
              <a:t>3/17/2014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4BDF2A-4BA3-4472-BD0F-0A69C6C0B4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76888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E17F8C-B8B2-45DE-A8E0-5F71F6F1F912}" type="datetimeFigureOut">
              <a:rPr lang="en-US" smtClean="0"/>
              <a:t>3/17/2014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4BDF2A-4BA3-4472-BD0F-0A69C6C0B4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50212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E17F8C-B8B2-45DE-A8E0-5F71F6F1F912}" type="datetimeFigureOut">
              <a:rPr lang="en-US" smtClean="0"/>
              <a:t>3/17/2014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4BDF2A-4BA3-4472-BD0F-0A69C6C0B4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14170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E17F8C-B8B2-45DE-A8E0-5F71F6F1F912}" type="datetimeFigureOut">
              <a:rPr lang="en-US" smtClean="0"/>
              <a:t>3/17/2014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4BDF2A-4BA3-4472-BD0F-0A69C6C0B4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52501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E17F8C-B8B2-45DE-A8E0-5F71F6F1F912}" type="datetimeFigureOut">
              <a:rPr lang="en-US" smtClean="0"/>
              <a:t>3/17/2014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4BDF2A-4BA3-4472-BD0F-0A69C6C0B4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58845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Weird Space Things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Julie Potts, Joey Stegall, and Katie McCray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804316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Pulsars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Highly magnetized</a:t>
            </a:r>
          </a:p>
          <a:p>
            <a:r>
              <a:rPr lang="en-US" dirty="0" smtClean="0"/>
              <a:t>Rotating neutron stars</a:t>
            </a:r>
          </a:p>
          <a:p>
            <a:r>
              <a:rPr lang="en-US" dirty="0" smtClean="0"/>
              <a:t>Rotations are short and regular</a:t>
            </a:r>
          </a:p>
          <a:p>
            <a:r>
              <a:rPr lang="en-US" dirty="0" smtClean="0"/>
              <a:t>Rotation periods are milliseconds to seconds</a:t>
            </a:r>
          </a:p>
          <a:p>
            <a:r>
              <a:rPr lang="en-US" dirty="0" smtClean="0"/>
              <a:t>Periods are very precise</a:t>
            </a:r>
          </a:p>
          <a:p>
            <a:r>
              <a:rPr lang="en-US" dirty="0" smtClean="0"/>
              <a:t>Periods are more accurate than atomic clocks</a:t>
            </a:r>
          </a:p>
          <a:p>
            <a:r>
              <a:rPr lang="en-US" dirty="0" smtClean="0"/>
              <a:t>Longest known period is 8.15 seconds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365850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Pulsars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Formed from compression of a star during a super nova</a:t>
            </a:r>
          </a:p>
          <a:p>
            <a:r>
              <a:rPr lang="en-US" dirty="0" smtClean="0"/>
              <a:t>Very dense</a:t>
            </a:r>
          </a:p>
          <a:p>
            <a:r>
              <a:rPr lang="en-US" dirty="0" smtClean="0"/>
              <a:t>Emits beams of radiation</a:t>
            </a:r>
          </a:p>
          <a:p>
            <a:r>
              <a:rPr lang="en-US" dirty="0" smtClean="0"/>
              <a:t>Beams of radiation come from the ends of the magnetic axis</a:t>
            </a:r>
          </a:p>
          <a:p>
            <a:r>
              <a:rPr lang="en-US" dirty="0" smtClean="0"/>
              <a:t>Can emit all wavelengths from radio to gamma</a:t>
            </a:r>
          </a:p>
          <a:p>
            <a:r>
              <a:rPr lang="en-US" dirty="0" smtClean="0"/>
              <a:t>Radiation can only be observed when pointed at Earth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162927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Pulsar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Last from 10-100 million years</a:t>
            </a:r>
          </a:p>
          <a:p>
            <a:r>
              <a:rPr lang="en-US" dirty="0" smtClean="0"/>
              <a:t>First one observed on </a:t>
            </a:r>
            <a:r>
              <a:rPr lang="en-US" dirty="0"/>
              <a:t>N</a:t>
            </a:r>
            <a:r>
              <a:rPr lang="en-US" dirty="0" smtClean="0"/>
              <a:t>ovember 28, 1967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198522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Quasars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Extremely luminous</a:t>
            </a:r>
          </a:p>
          <a:p>
            <a:r>
              <a:rPr lang="en-US" dirty="0" smtClean="0"/>
              <a:t>High redshifts of electromagnetic energy</a:t>
            </a:r>
          </a:p>
          <a:p>
            <a:r>
              <a:rPr lang="en-US" dirty="0" smtClean="0"/>
              <a:t>Light is similar to stars</a:t>
            </a:r>
          </a:p>
          <a:p>
            <a:r>
              <a:rPr lang="en-US" dirty="0" smtClean="0"/>
              <a:t>Appear in active young galaxies</a:t>
            </a:r>
          </a:p>
          <a:p>
            <a:r>
              <a:rPr lang="en-US" dirty="0" smtClean="0"/>
              <a:t>Energy output is 1000 times the Milky Way galaxy</a:t>
            </a:r>
            <a:endParaRPr lang="en-US" dirty="0"/>
          </a:p>
          <a:p>
            <a:r>
              <a:rPr lang="en-US" dirty="0" smtClean="0"/>
              <a:t>Over 200,000 known</a:t>
            </a:r>
          </a:p>
          <a:p>
            <a:r>
              <a:rPr lang="en-US" dirty="0" smtClean="0"/>
              <a:t>Very distant</a:t>
            </a:r>
          </a:p>
          <a:p>
            <a:r>
              <a:rPr lang="en-US" dirty="0" smtClean="0"/>
              <a:t>Mostly emit radio waves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550923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Quasars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Can devour the energy equivalent of 600 earths per minute</a:t>
            </a:r>
          </a:p>
          <a:p>
            <a:r>
              <a:rPr lang="en-US" dirty="0" smtClean="0"/>
              <a:t>Discovered early 1960s</a:t>
            </a:r>
          </a:p>
          <a:p>
            <a:r>
              <a:rPr lang="en-US" dirty="0" smtClean="0"/>
              <a:t>No one is sure how they are formed</a:t>
            </a:r>
          </a:p>
          <a:p>
            <a:r>
              <a:rPr lang="en-US" dirty="0" smtClean="0"/>
              <a:t>Most recent theory is a black hole that consumes matter at such a fast rate that matter coming in heats up and emits enough light to be seen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10508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46734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Black Holes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All stars undergo two processes constantly: gravitation and thermonuclear fusion</a:t>
            </a:r>
          </a:p>
          <a:p>
            <a:r>
              <a:rPr lang="en-US" dirty="0" smtClean="0"/>
              <a:t>Gravitation: all material in the star crunches together</a:t>
            </a:r>
          </a:p>
          <a:p>
            <a:r>
              <a:rPr lang="en-US" dirty="0" smtClean="0"/>
              <a:t>Thermonuclear fusion: all material in the star moves outward</a:t>
            </a:r>
          </a:p>
          <a:p>
            <a:r>
              <a:rPr lang="en-US" dirty="0" smtClean="0"/>
              <a:t>When two processes are balanced, a star remains a given size</a:t>
            </a:r>
          </a:p>
        </p:txBody>
      </p:sp>
    </p:spTree>
    <p:extLst>
      <p:ext uri="{BB962C8B-B14F-4D97-AF65-F5344CB8AC3E}">
        <p14:creationId xmlns:p14="http://schemas.microsoft.com/office/powerpoint/2010/main" val="14324753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Black Holes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When a star two to three times the size of our sun runs out of fusion fuel (hydrogen), gravitation takes over</a:t>
            </a:r>
          </a:p>
          <a:p>
            <a:r>
              <a:rPr lang="en-US" dirty="0" smtClean="0"/>
              <a:t>Material in the star crunches together and never stops</a:t>
            </a:r>
          </a:p>
          <a:p>
            <a:r>
              <a:rPr lang="en-US" dirty="0" smtClean="0"/>
              <a:t>All atoms in the star collapse in on themselves until there is no more empty space</a:t>
            </a:r>
          </a:p>
          <a:p>
            <a:r>
              <a:rPr lang="en-US" dirty="0" smtClean="0"/>
              <a:t>Singularity: the point at which density and gravitation are infinite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89644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Black Holes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754563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Gravitation is so enormous that nothing, not even light, can escape</a:t>
            </a:r>
          </a:p>
          <a:p>
            <a:r>
              <a:rPr lang="en-US" dirty="0" smtClean="0"/>
              <a:t>Black holes have the same mass as the stars they came from</a:t>
            </a:r>
          </a:p>
          <a:p>
            <a:r>
              <a:rPr lang="en-US" dirty="0" smtClean="0"/>
              <a:t>Same gravitational strength, also</a:t>
            </a:r>
          </a:p>
          <a:p>
            <a:r>
              <a:rPr lang="en-US" dirty="0" smtClean="0"/>
              <a:t>Scientists believe that black holes lie at the center of many galaxies </a:t>
            </a:r>
          </a:p>
          <a:p>
            <a:r>
              <a:rPr lang="en-US" dirty="0" smtClean="0"/>
              <a:t>Scientists can’t see them but they can guess where they are based on how they affect matter around them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62045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Black Holes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Black holes were most famously predicted by Einstein’s theory of general relativity</a:t>
            </a:r>
          </a:p>
          <a:p>
            <a:r>
              <a:rPr lang="en-US" dirty="0" smtClean="0"/>
              <a:t>Term coined in 1967 by Princeton physicist John Wheeler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94968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Wormholes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Theoretical</a:t>
            </a:r>
          </a:p>
          <a:p>
            <a:r>
              <a:rPr lang="en-US" dirty="0" smtClean="0"/>
              <a:t>Also called Einstein-Rosen Bridges</a:t>
            </a:r>
          </a:p>
          <a:p>
            <a:r>
              <a:rPr lang="en-US" dirty="0" smtClean="0"/>
              <a:t>Allowed for by Einstein’s general theory of relativity</a:t>
            </a:r>
          </a:p>
          <a:p>
            <a:pPr lvl="1"/>
            <a:r>
              <a:rPr lang="en-US" dirty="0" smtClean="0"/>
              <a:t>States any mass can curve space-time</a:t>
            </a:r>
          </a:p>
          <a:p>
            <a:r>
              <a:rPr lang="en-US" dirty="0" smtClean="0"/>
              <a:t>In space, masses that place pressure on different parts of the universe could combine to create a tunnel</a:t>
            </a:r>
          </a:p>
          <a:p>
            <a:pPr lvl="1"/>
            <a:r>
              <a:rPr lang="en-US" dirty="0" smtClean="0"/>
              <a:t>In theory, would allow passage between 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767959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Wormholes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Possible that unknown physical or quantum property would prevent the wormhole </a:t>
            </a:r>
          </a:p>
          <a:p>
            <a:r>
              <a:rPr lang="en-US" dirty="0" smtClean="0"/>
              <a:t>May be very unstable</a:t>
            </a:r>
          </a:p>
          <a:p>
            <a:r>
              <a:rPr lang="en-US" dirty="0" smtClean="0"/>
              <a:t>By traveling through, you could travel faster than a beam of light moving through normal space-time</a:t>
            </a:r>
          </a:p>
          <a:p>
            <a:r>
              <a:rPr lang="en-US" dirty="0" smtClean="0"/>
              <a:t>Offers the possibility of time travel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066764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Wormholes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Recent calculations show we can make wormholes work by using “exotic matter”</a:t>
            </a:r>
          </a:p>
          <a:p>
            <a:pPr lvl="1"/>
            <a:r>
              <a:rPr lang="en-US" dirty="0" smtClean="0"/>
              <a:t>Exotic matter = a particle with a negative mass, is repelled by gravity, and has less energy than a pure vacuum </a:t>
            </a:r>
          </a:p>
          <a:p>
            <a:r>
              <a:rPr lang="en-US" dirty="0" smtClean="0"/>
              <a:t>Exotic matter could prevent a wormhole from collapsing in on itself </a:t>
            </a:r>
          </a:p>
          <a:p>
            <a:pPr marL="0" indent="0">
              <a:buNone/>
            </a:pPr>
            <a:r>
              <a:rPr lang="en-US" dirty="0" smtClean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18652857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Wormholes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negative mass wormhole might be spotted by the way its gravity affects light that passes by</a:t>
            </a:r>
          </a:p>
          <a:p>
            <a:r>
              <a:rPr lang="en-US" dirty="0" smtClean="0"/>
              <a:t>Certain solutions say an entrance to a wormhole is a black hole</a:t>
            </a:r>
          </a:p>
          <a:p>
            <a:pPr lvl="1"/>
            <a:r>
              <a:rPr lang="en-US" dirty="0" smtClean="0"/>
              <a:t>However, black holes that are formed by the collapse of a dying star can’t create a wormhole by itself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648793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54</TotalTime>
  <Words>564</Words>
  <Application>Microsoft Office PowerPoint</Application>
  <PresentationFormat>On-screen Show (4:3)</PresentationFormat>
  <Paragraphs>74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Office Theme</vt:lpstr>
      <vt:lpstr> Weird Space Things </vt:lpstr>
      <vt:lpstr>Black Holes </vt:lpstr>
      <vt:lpstr>Black Holes</vt:lpstr>
      <vt:lpstr>Black Holes</vt:lpstr>
      <vt:lpstr>Black Holes</vt:lpstr>
      <vt:lpstr>Wormholes</vt:lpstr>
      <vt:lpstr>Wormholes </vt:lpstr>
      <vt:lpstr>Wormholes </vt:lpstr>
      <vt:lpstr>Wormholes </vt:lpstr>
      <vt:lpstr>Pulsars</vt:lpstr>
      <vt:lpstr>Pulsars</vt:lpstr>
      <vt:lpstr>Pulsar</vt:lpstr>
      <vt:lpstr>Quasars</vt:lpstr>
      <vt:lpstr>Quasars</vt:lpstr>
      <vt:lpstr>PowerPoint Presentation</vt:lpstr>
    </vt:vector>
  </TitlesOfParts>
  <Company>Tuscaloosa City Schools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Weird Space Things</dc:title>
  <dc:creator>1948781826</dc:creator>
  <cp:lastModifiedBy>Julia Potts</cp:lastModifiedBy>
  <cp:revision>6</cp:revision>
  <dcterms:created xsi:type="dcterms:W3CDTF">2014-03-14T13:04:24Z</dcterms:created>
  <dcterms:modified xsi:type="dcterms:W3CDTF">2014-03-17T13:47:35Z</dcterms:modified>
</cp:coreProperties>
</file>